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2" r:id="rId6"/>
    <p:sldId id="269" r:id="rId7"/>
    <p:sldId id="264" r:id="rId8"/>
    <p:sldId id="270" r:id="rId9"/>
    <p:sldId id="266" r:id="rId10"/>
    <p:sldId id="267" r:id="rId11"/>
    <p:sldId id="261" r:id="rId12"/>
    <p:sldId id="265" r:id="rId13"/>
    <p:sldId id="271" r:id="rId14"/>
  </p:sldIdLst>
  <p:sldSz cx="9144000" cy="6858000" type="screen4x3"/>
  <p:notesSz cx="6858000" cy="9144000"/>
  <p:embeddedFontLst>
    <p:embeddedFont>
      <p:font typeface="1훈떡볶이 R" panose="02020603020101020101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1334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EEBDD-B1CD-4CE4-B7C8-0C19A7121D30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639B-23D4-4F6E-9A91-245C36249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629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EEBDD-B1CD-4CE4-B7C8-0C19A7121D30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639B-23D4-4F6E-9A91-245C36249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810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EEBDD-B1CD-4CE4-B7C8-0C19A7121D30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639B-23D4-4F6E-9A91-245C36249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07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EEBDD-B1CD-4CE4-B7C8-0C19A7121D30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639B-23D4-4F6E-9A91-245C36249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719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EEBDD-B1CD-4CE4-B7C8-0C19A7121D30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639B-23D4-4F6E-9A91-245C36249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722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EEBDD-B1CD-4CE4-B7C8-0C19A7121D30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639B-23D4-4F6E-9A91-245C36249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350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EEBDD-B1CD-4CE4-B7C8-0C19A7121D30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639B-23D4-4F6E-9A91-245C36249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29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EEBDD-B1CD-4CE4-B7C8-0C19A7121D30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639B-23D4-4F6E-9A91-245C36249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83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EEBDD-B1CD-4CE4-B7C8-0C19A7121D30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639B-23D4-4F6E-9A91-245C36249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256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EEBDD-B1CD-4CE4-B7C8-0C19A7121D30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639B-23D4-4F6E-9A91-245C36249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54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EEBDD-B1CD-4CE4-B7C8-0C19A7121D30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0639B-23D4-4F6E-9A91-245C36249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044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EEBDD-B1CD-4CE4-B7C8-0C19A7121D30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0639B-23D4-4F6E-9A91-245C362492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489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HAPPY HOUSE</a:t>
            </a:r>
            <a:br>
              <a:rPr lang="en-US" altLang="ko-KR" dirty="0" smtClean="0">
                <a:solidFill>
                  <a:schemeClr val="bg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</a:br>
            <a:r>
              <a:rPr lang="ko-KR" altLang="en-US" dirty="0" smtClean="0">
                <a:solidFill>
                  <a:schemeClr val="bg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화면 설계</a:t>
            </a:r>
            <a:endParaRPr lang="ko-KR" altLang="en-US" dirty="0">
              <a:solidFill>
                <a:schemeClr val="bg1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4261104"/>
            <a:ext cx="6858000" cy="996696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송민진 </a:t>
            </a:r>
            <a:r>
              <a:rPr lang="en-US" altLang="ko-KR" dirty="0" smtClean="0">
                <a:solidFill>
                  <a:schemeClr val="bg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&amp; </a:t>
            </a:r>
            <a:r>
              <a:rPr lang="ko-KR" altLang="en-US" dirty="0" err="1" smtClean="0">
                <a:solidFill>
                  <a:schemeClr val="bg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최나현</a:t>
            </a:r>
            <a:endParaRPr lang="ko-KR" altLang="en-US" dirty="0">
              <a:solidFill>
                <a:schemeClr val="bg1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996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182880"/>
            <a:ext cx="99418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세부 설명</a:t>
            </a:r>
            <a:endParaRPr lang="ko-KR" altLang="en-US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6921" y="563718"/>
            <a:ext cx="7269939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화면 구성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: section 1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개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+ table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1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개</a:t>
            </a:r>
            <a:endParaRPr lang="en-US" altLang="ko-KR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동작</a:t>
            </a:r>
            <a:endParaRPr lang="en-US" altLang="ko-KR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입력된 정보에 따라 매물 상세 정보를 표 형태로 출력</a:t>
            </a:r>
            <a:endParaRPr lang="en-US" altLang="ko-KR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매물을 선택하면 해당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UI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에 상세 정보를 다른 표 형태로 출력</a:t>
            </a:r>
            <a:endParaRPr lang="en-US" altLang="ko-KR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참고 화면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: https://land.naver.com/, http://happyhouse.jaen.kr/index.do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4591" y="182880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결과 </a:t>
            </a:r>
            <a:r>
              <a:rPr lang="en-US" altLang="ko-KR" dirty="0" smtClean="0">
                <a:solidFill>
                  <a:schemeClr val="accent2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UI</a:t>
            </a:r>
            <a:endParaRPr lang="ko-KR" altLang="en-US" dirty="0">
              <a:solidFill>
                <a:schemeClr val="accent2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2" t="23407" r="55402" b="58667"/>
          <a:stretch/>
        </p:blipFill>
        <p:spPr>
          <a:xfrm>
            <a:off x="6578600" y="1033950"/>
            <a:ext cx="1330960" cy="1229360"/>
          </a:xfrm>
          <a:prstGeom prst="rect">
            <a:avLst/>
          </a:prstGeom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72616"/>
          <a:stretch/>
        </p:blipFill>
        <p:spPr>
          <a:xfrm>
            <a:off x="266921" y="2801120"/>
            <a:ext cx="1257079" cy="216435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780" y="2801120"/>
            <a:ext cx="3600000" cy="238900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r="4746"/>
          <a:stretch/>
        </p:blipFill>
        <p:spPr>
          <a:xfrm>
            <a:off x="5219560" y="2801120"/>
            <a:ext cx="3772040" cy="235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182880"/>
            <a:ext cx="99418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세부 설명</a:t>
            </a:r>
            <a:endParaRPr lang="ko-KR" altLang="en-US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6921" y="563718"/>
            <a:ext cx="823815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화면 구성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: section 1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개</a:t>
            </a:r>
            <a:endParaRPr lang="en-US" altLang="ko-KR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동작</a:t>
            </a:r>
            <a:endParaRPr lang="en-US" altLang="ko-KR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사용자의 현재 위치를 시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/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도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/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군 단위로 값을 가져온다</a:t>
            </a:r>
            <a:endParaRPr lang="en-US" altLang="ko-KR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해당 값 기준으로 지역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DB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에 있는 모든 구의 위도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경도 값을 변수에 저장한다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- </a:t>
            </a:r>
            <a:r>
              <a:rPr lang="en-US" altLang="ko-KR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Var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location = {{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종로구 위도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경도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}, {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중구 위도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경도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}, {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강남구 위도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경도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}, …};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저장된 모든 구의 위도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경도 값에 위치 아이콘을 표시한다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.</a:t>
            </a: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위치 아이콘을 누르면 해당 지역의 매물 정보 페이지로 이동 </a:t>
            </a:r>
            <a:endParaRPr lang="en-US" altLang="ko-KR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참고 화면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: https://land.naver.com/, http://happyhouse.jaen.kr/index.do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4591" y="182880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지도 </a:t>
            </a:r>
            <a:r>
              <a:rPr lang="en-US" altLang="ko-KR" dirty="0" smtClean="0">
                <a:solidFill>
                  <a:schemeClr val="accent2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UI</a:t>
            </a:r>
            <a:endParaRPr lang="ko-KR" altLang="en-US" dirty="0">
              <a:solidFill>
                <a:schemeClr val="accent2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3" t="44000" r="23853" b="23407"/>
          <a:stretch/>
        </p:blipFill>
        <p:spPr>
          <a:xfrm>
            <a:off x="5963920" y="182880"/>
            <a:ext cx="2679002" cy="17437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9163" r="16759"/>
          <a:stretch/>
        </p:blipFill>
        <p:spPr>
          <a:xfrm>
            <a:off x="640080" y="3942707"/>
            <a:ext cx="3860800" cy="252368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504" y="3942707"/>
            <a:ext cx="3497392" cy="25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4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182880"/>
            <a:ext cx="99418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세부 설명</a:t>
            </a:r>
            <a:endParaRPr lang="ko-KR" altLang="en-US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6921" y="563718"/>
            <a:ext cx="81515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화면 구성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: input text 1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개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+ button 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검색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1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개</a:t>
            </a:r>
            <a:endParaRPr lang="en-US" altLang="ko-KR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동작</a:t>
            </a:r>
            <a:endParaRPr lang="en-US" altLang="ko-KR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메인 화면 검색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UI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와 동일한 기능</a:t>
            </a:r>
            <a:endParaRPr lang="en-US" altLang="ko-KR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검색 버튼을 누르면 동일한 페이지에서 지도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상세 매물 정보 화면에 해당 결과가 표시</a:t>
            </a:r>
            <a:endParaRPr lang="en-US" altLang="ko-KR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4591" y="182880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검색 </a:t>
            </a:r>
            <a:r>
              <a:rPr lang="en-US" altLang="ko-KR" dirty="0" smtClean="0">
                <a:solidFill>
                  <a:schemeClr val="accent2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UI</a:t>
            </a:r>
            <a:endParaRPr lang="ko-KR" altLang="en-US" dirty="0">
              <a:solidFill>
                <a:schemeClr val="accent2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814512" y="653216"/>
            <a:ext cx="3096000" cy="332304"/>
            <a:chOff x="5138234" y="2089619"/>
            <a:chExt cx="2722364" cy="283977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99" t="4389" r="12036" b="94334"/>
            <a:stretch/>
          </p:blipFill>
          <p:spPr>
            <a:xfrm>
              <a:off x="7486718" y="2089619"/>
              <a:ext cx="373880" cy="2819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7" t="40430" r="40834" b="56740"/>
            <a:stretch/>
          </p:blipFill>
          <p:spPr>
            <a:xfrm>
              <a:off x="5138234" y="2121596"/>
              <a:ext cx="2395220" cy="2520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238310" y="2197893"/>
              <a:ext cx="2117223" cy="991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sz="800" dirty="0" smtClean="0"/>
                <a:t>매물을 찾고자 하는 지역</a:t>
              </a:r>
              <a:r>
                <a:rPr lang="en-US" altLang="ko-KR" sz="800" dirty="0" smtClean="0"/>
                <a:t>(</a:t>
              </a:r>
              <a:r>
                <a:rPr lang="ko-KR" altLang="en-US" sz="800" dirty="0" smtClean="0"/>
                <a:t>구</a:t>
              </a:r>
              <a:r>
                <a:rPr lang="en-US" altLang="ko-KR" sz="800" dirty="0" smtClean="0"/>
                <a:t>, </a:t>
              </a:r>
              <a:r>
                <a:rPr lang="ko-KR" altLang="en-US" sz="800" dirty="0" smtClean="0"/>
                <a:t>동 단위</a:t>
              </a:r>
              <a:r>
                <a:rPr lang="en-US" altLang="ko-KR" sz="800" dirty="0" smtClean="0"/>
                <a:t>) </a:t>
              </a:r>
              <a:r>
                <a:rPr lang="ko-KR" altLang="en-US" sz="800" dirty="0" smtClean="0"/>
                <a:t>또는 </a:t>
              </a:r>
              <a:r>
                <a:rPr lang="ko-KR" altLang="en-US" sz="800" dirty="0" err="1" smtClean="0"/>
                <a:t>아파트명을</a:t>
              </a:r>
              <a:r>
                <a:rPr lang="ko-KR" altLang="en-US" sz="800" dirty="0" smtClean="0"/>
                <a:t> 입력하세요</a:t>
              </a:r>
              <a:r>
                <a:rPr lang="en-US" altLang="ko-KR" sz="800" dirty="0" smtClean="0"/>
                <a:t>.</a:t>
              </a:r>
              <a:endParaRPr lang="ko-KR" altLang="en-US" sz="8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74320" y="2722880"/>
            <a:ext cx="99418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세부 설명</a:t>
            </a:r>
            <a:endParaRPr lang="ko-KR" altLang="en-US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6921" y="3103718"/>
            <a:ext cx="6070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화면 구성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: 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아파트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/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다세대주택 버튼 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2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개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+ 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매물 유형 </a:t>
            </a:r>
            <a:r>
              <a:rPr lang="ko-KR" altLang="en-US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콤보박스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1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개</a:t>
            </a:r>
            <a:endParaRPr lang="en-US" altLang="ko-KR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동작</a:t>
            </a:r>
            <a:endParaRPr lang="en-US" altLang="ko-KR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94591" y="2722880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필터 </a:t>
            </a:r>
            <a:r>
              <a:rPr lang="en-US" altLang="ko-KR" dirty="0" smtClean="0">
                <a:solidFill>
                  <a:schemeClr val="accent2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UI</a:t>
            </a:r>
            <a:endParaRPr lang="ko-KR" altLang="en-US" dirty="0">
              <a:solidFill>
                <a:schemeClr val="accent2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374219" y="3200892"/>
            <a:ext cx="2328500" cy="252000"/>
            <a:chOff x="1402080" y="2104589"/>
            <a:chExt cx="2328500" cy="252000"/>
          </a:xfrm>
        </p:grpSpPr>
        <p:sp>
          <p:nvSpPr>
            <p:cNvPr id="23" name="모서리가 둥근 직사각형 22"/>
            <p:cNvSpPr/>
            <p:nvPr/>
          </p:nvSpPr>
          <p:spPr>
            <a:xfrm>
              <a:off x="1402080" y="2104589"/>
              <a:ext cx="721360" cy="252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아파트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206330" y="2104589"/>
              <a:ext cx="721360" cy="252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다세대주택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010580" y="2104589"/>
              <a:ext cx="720000" cy="252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매매   ▼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70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3652" y="1787759"/>
            <a:ext cx="4269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03. </a:t>
            </a:r>
            <a:r>
              <a:rPr lang="ko-KR" altLang="en-US" sz="5400" dirty="0" smtClean="0">
                <a:solidFill>
                  <a:schemeClr val="bg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사용자 화면</a:t>
            </a:r>
            <a:endParaRPr lang="ko-KR" altLang="en-US" sz="5400" dirty="0">
              <a:solidFill>
                <a:schemeClr val="bg1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275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3652" y="1787759"/>
            <a:ext cx="3616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01. </a:t>
            </a:r>
            <a:r>
              <a:rPr lang="ko-KR" altLang="en-US" sz="5400" dirty="0" smtClean="0">
                <a:solidFill>
                  <a:schemeClr val="bg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메인 화면</a:t>
            </a:r>
            <a:endParaRPr lang="ko-KR" altLang="en-US" sz="5400" dirty="0">
              <a:solidFill>
                <a:schemeClr val="bg1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8408" y="3442609"/>
            <a:ext cx="3748142" cy="1290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필수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!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구성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: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기능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: 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지역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/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아파트 별 실 거래가 검색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endParaRPr lang="en-US" altLang="ko-KR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002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320" y="182880"/>
            <a:ext cx="64312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1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차안</a:t>
            </a:r>
            <a:endParaRPr lang="ko-KR" altLang="en-US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917445" y="905256"/>
            <a:ext cx="7200000" cy="540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108001" y="3218688"/>
            <a:ext cx="4087368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검색창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24412" y="1692640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HAPPYHOUSE </a:t>
            </a:r>
            <a:r>
              <a:rPr lang="ko-KR" altLang="en-US" dirty="0" smtClean="0"/>
              <a:t>로고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6327648" y="310438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검색버튼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397496" y="1005840"/>
            <a:ext cx="484632" cy="4846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사용자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34586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182880"/>
            <a:ext cx="99418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세부 설명</a:t>
            </a:r>
            <a:endParaRPr lang="ko-KR" altLang="en-US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6921" y="563718"/>
            <a:ext cx="8832867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화면 구성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: input text 1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개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+ button 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검색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1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개</a:t>
            </a:r>
            <a:endParaRPr lang="en-US" altLang="ko-KR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동작</a:t>
            </a:r>
            <a:endParaRPr lang="en-US" altLang="ko-KR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검색 버튼을 누르면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input text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에 입력된 값을 가져온다</a:t>
            </a:r>
            <a:endParaRPr lang="en-US" altLang="ko-KR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text 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입력 값을 기준으로 지역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/</a:t>
            </a:r>
            <a:r>
              <a:rPr lang="ko-KR" altLang="en-US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아파트명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DB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에서 검색 결과가 있는지 확인하여 </a:t>
            </a:r>
            <a:r>
              <a:rPr lang="ko-KR" altLang="en-US" b="1" dirty="0" smtClean="0">
                <a:solidFill>
                  <a:schemeClr val="accent2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추천 검색 표시</a:t>
            </a:r>
            <a:endParaRPr lang="en-US" altLang="ko-KR" b="1" dirty="0" smtClean="0">
              <a:solidFill>
                <a:schemeClr val="accent2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- ex. Select </a:t>
            </a:r>
            <a:r>
              <a:rPr lang="ko-KR" altLang="en-US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지역명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FROM </a:t>
            </a:r>
            <a:r>
              <a:rPr lang="ko-KR" altLang="en-US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지역명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Table WHERE </a:t>
            </a:r>
            <a:r>
              <a:rPr lang="ko-KR" altLang="en-US" dirty="0" err="1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지역명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= “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종로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”;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3) 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추천 검색 중 선택 값을 받아 그 값에 해당하는 매물 정보 페이지로 이동</a:t>
            </a:r>
            <a:endParaRPr lang="en-US" altLang="ko-KR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참고 화면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: https://www.ddhouse.co.kr</a:t>
            </a:r>
            <a:r>
              <a:rPr lang="en-US" altLang="ko-KR" dirty="0">
                <a:latin typeface="1훈떡볶이 R" panose="02020603020101020101" pitchFamily="18" charset="-127"/>
                <a:ea typeface="1훈떡볶이 R" panose="02020603020101020101" pitchFamily="18" charset="-127"/>
              </a:rPr>
              <a:t>/, https://www.zigbang.com/</a:t>
            </a:r>
            <a:endParaRPr lang="en-US" altLang="ko-KR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768544" y="634838"/>
            <a:ext cx="3368040" cy="362420"/>
            <a:chOff x="1039081" y="824630"/>
            <a:chExt cx="3368040" cy="36242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37" t="40430" r="37939" b="56740"/>
            <a:stretch/>
          </p:blipFill>
          <p:spPr>
            <a:xfrm>
              <a:off x="1039081" y="824630"/>
              <a:ext cx="3368040" cy="36242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1155413" y="905812"/>
              <a:ext cx="2784737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700" dirty="0" smtClean="0"/>
                <a:t>매물을 찾고자 하는 지역</a:t>
              </a:r>
              <a:r>
                <a:rPr lang="en-US" altLang="ko-KR" sz="700" dirty="0" smtClean="0"/>
                <a:t>(</a:t>
              </a:r>
              <a:r>
                <a:rPr lang="ko-KR" altLang="en-US" sz="700" dirty="0" smtClean="0"/>
                <a:t>구</a:t>
              </a:r>
              <a:r>
                <a:rPr lang="en-US" altLang="ko-KR" sz="700" dirty="0" smtClean="0"/>
                <a:t>, </a:t>
              </a:r>
              <a:r>
                <a:rPr lang="ko-KR" altLang="en-US" sz="700" dirty="0" smtClean="0"/>
                <a:t>동 단위</a:t>
              </a:r>
              <a:r>
                <a:rPr lang="en-US" altLang="ko-KR" sz="700" dirty="0" smtClean="0"/>
                <a:t>) </a:t>
              </a:r>
              <a:r>
                <a:rPr lang="ko-KR" altLang="en-US" sz="700" dirty="0" smtClean="0"/>
                <a:t>또는 </a:t>
              </a:r>
              <a:r>
                <a:rPr lang="ko-KR" altLang="en-US" sz="700" dirty="0" err="1" smtClean="0"/>
                <a:t>아파트명을</a:t>
              </a:r>
              <a:r>
                <a:rPr lang="ko-KR" altLang="en-US" sz="700" dirty="0" smtClean="0"/>
                <a:t> 입력하세요</a:t>
              </a:r>
              <a:r>
                <a:rPr lang="en-US" altLang="ko-KR" sz="700" dirty="0" smtClean="0"/>
                <a:t>.</a:t>
              </a:r>
              <a:endParaRPr lang="ko-KR" altLang="en-US" sz="7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294591" y="182880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검색 </a:t>
            </a:r>
            <a:r>
              <a:rPr lang="en-US" altLang="ko-KR" dirty="0" smtClean="0">
                <a:solidFill>
                  <a:schemeClr val="accent2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UI</a:t>
            </a:r>
            <a:endParaRPr lang="ko-KR" altLang="en-US" dirty="0">
              <a:solidFill>
                <a:schemeClr val="accent2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324" y="3561080"/>
            <a:ext cx="4238752" cy="15052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8324" y="5111767"/>
            <a:ext cx="4043680" cy="15917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06" y="3561080"/>
            <a:ext cx="4284834" cy="218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7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63652" y="1787759"/>
            <a:ext cx="3711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02. </a:t>
            </a:r>
            <a:r>
              <a:rPr lang="ko-KR" altLang="en-US" sz="5400" dirty="0" smtClean="0">
                <a:solidFill>
                  <a:schemeClr val="bg1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검색 화면</a:t>
            </a:r>
            <a:endParaRPr lang="ko-KR" altLang="en-US" sz="5400" dirty="0">
              <a:solidFill>
                <a:schemeClr val="bg1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8409" y="3442609"/>
            <a:ext cx="72207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[ search.html ]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필수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!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기능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: 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지역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/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아파트 별 실 거래가 검색 결과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, 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매물 별 상세 정보 결과</a:t>
            </a:r>
            <a:endParaRPr lang="en-US" altLang="ko-KR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주택 정보 검색</a:t>
            </a:r>
            <a:r>
              <a:rPr lang="en-US" altLang="ko-KR" dirty="0" smtClean="0"/>
              <a:t>(</a:t>
            </a:r>
            <a:r>
              <a:rPr lang="ko-KR" altLang="en-US" dirty="0" smtClean="0"/>
              <a:t>동 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아파트 이름 별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아파트 매매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아파트 전월세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다세대주택 매매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다세대주택 전월세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할 수 있도록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결과를 분석해서 화면에 표시</a:t>
            </a:r>
            <a:endParaRPr lang="en-US" altLang="ko-KR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873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17445" y="905256"/>
            <a:ext cx="7200000" cy="58613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45804" y="996696"/>
            <a:ext cx="6973484" cy="1371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HEADER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4320" y="182880"/>
            <a:ext cx="64312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1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차안</a:t>
            </a:r>
            <a:endParaRPr lang="ko-KR" altLang="en-US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804" y="1121140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HAPPYHOUSE </a:t>
            </a:r>
            <a:r>
              <a:rPr lang="ko-KR" altLang="en-US" dirty="0" smtClean="0"/>
              <a:t>로고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045804" y="2459736"/>
            <a:ext cx="6973484" cy="41605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MAIN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1121834" y="3493008"/>
            <a:ext cx="6821424" cy="3063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지도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271920" y="2834640"/>
            <a:ext cx="2153008" cy="358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검색창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7477708" y="2487168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검색버튼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044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00"/>
          <a:stretch/>
        </p:blipFill>
        <p:spPr>
          <a:xfrm>
            <a:off x="1330960" y="792480"/>
            <a:ext cx="6583680" cy="537667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74320" y="182880"/>
            <a:ext cx="808235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변경 안</a:t>
            </a:r>
            <a:endParaRPr lang="ko-KR" altLang="en-US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6" t="42074" r="25000" b="24000"/>
          <a:stretch/>
        </p:blipFill>
        <p:spPr>
          <a:xfrm>
            <a:off x="2621280" y="2356589"/>
            <a:ext cx="5293360" cy="37297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82" t="23407" r="55402" b="58667"/>
          <a:stretch/>
        </p:blipFill>
        <p:spPr>
          <a:xfrm>
            <a:off x="1330960" y="2376909"/>
            <a:ext cx="1330960" cy="1229360"/>
          </a:xfrm>
          <a:prstGeom prst="rect">
            <a:avLst/>
          </a:prstGeom>
          <a:ln>
            <a:noFill/>
          </a:ln>
        </p:spPr>
      </p:pic>
      <p:sp>
        <p:nvSpPr>
          <p:cNvPr id="2" name="모서리가 둥근 직사각형 1"/>
          <p:cNvSpPr/>
          <p:nvPr/>
        </p:nvSpPr>
        <p:spPr>
          <a:xfrm>
            <a:off x="1402080" y="2104589"/>
            <a:ext cx="721360" cy="252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아파트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206330" y="2104589"/>
            <a:ext cx="721360" cy="252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다세대주택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010580" y="2104589"/>
            <a:ext cx="720000" cy="252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매매   ▼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21760" y="2049780"/>
            <a:ext cx="1463040" cy="3068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99" t="4389" r="12036" b="94334"/>
          <a:stretch/>
        </p:blipFill>
        <p:spPr>
          <a:xfrm>
            <a:off x="7486718" y="2089619"/>
            <a:ext cx="373880" cy="281940"/>
          </a:xfrm>
          <a:prstGeom prst="rect">
            <a:avLst/>
          </a:prstGeom>
          <a:ln>
            <a:noFill/>
          </a:ln>
        </p:spPr>
      </p:pic>
      <p:sp>
        <p:nvSpPr>
          <p:cNvPr id="16" name="직사각형 15"/>
          <p:cNvSpPr/>
          <p:nvPr/>
        </p:nvSpPr>
        <p:spPr>
          <a:xfrm>
            <a:off x="6977380" y="1028700"/>
            <a:ext cx="167640" cy="198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37" t="40430" r="40834" b="56740"/>
          <a:stretch/>
        </p:blipFill>
        <p:spPr>
          <a:xfrm>
            <a:off x="5138234" y="2121596"/>
            <a:ext cx="2395220" cy="252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38310" y="2197893"/>
            <a:ext cx="2194512" cy="10772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700" dirty="0" smtClean="0"/>
              <a:t>매물을 찾고자 하는 지역</a:t>
            </a:r>
            <a:r>
              <a:rPr lang="en-US" altLang="ko-KR" sz="700" dirty="0" smtClean="0"/>
              <a:t>(</a:t>
            </a:r>
            <a:r>
              <a:rPr lang="ko-KR" altLang="en-US" sz="700" dirty="0" smtClean="0"/>
              <a:t>구</a:t>
            </a:r>
            <a:r>
              <a:rPr lang="en-US" altLang="ko-KR" sz="700" dirty="0" smtClean="0"/>
              <a:t>, </a:t>
            </a:r>
            <a:r>
              <a:rPr lang="ko-KR" altLang="en-US" sz="700" dirty="0" smtClean="0"/>
              <a:t>동 단위</a:t>
            </a:r>
            <a:r>
              <a:rPr lang="en-US" altLang="ko-KR" sz="700" dirty="0" smtClean="0"/>
              <a:t>) </a:t>
            </a:r>
            <a:r>
              <a:rPr lang="ko-KR" altLang="en-US" sz="700" dirty="0" smtClean="0"/>
              <a:t>또는 </a:t>
            </a:r>
            <a:r>
              <a:rPr lang="ko-KR" altLang="en-US" sz="700" dirty="0" err="1" smtClean="0"/>
              <a:t>아파트명을</a:t>
            </a:r>
            <a:r>
              <a:rPr lang="ko-KR" altLang="en-US" sz="700" dirty="0" smtClean="0"/>
              <a:t> 입력하세요</a:t>
            </a:r>
            <a:r>
              <a:rPr lang="en-US" altLang="ko-KR" sz="700" dirty="0" smtClean="0"/>
              <a:t>.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152068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31" y="3501376"/>
            <a:ext cx="7200000" cy="31810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496" y="3044824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아파트 검색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254" y="232468"/>
            <a:ext cx="4920754" cy="27709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496" y="232468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동별</a:t>
            </a:r>
            <a:r>
              <a:rPr lang="ko-KR" altLang="en-US" dirty="0" smtClean="0"/>
              <a:t> 검색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2399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182880"/>
            <a:ext cx="994183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세부 설명</a:t>
            </a:r>
            <a:endParaRPr lang="ko-KR" altLang="en-US" dirty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6921" y="563718"/>
            <a:ext cx="7269939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화면 구성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: section 1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개</a:t>
            </a:r>
            <a:endParaRPr lang="en-US" altLang="ko-KR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동작</a:t>
            </a:r>
            <a:endParaRPr lang="en-US" altLang="ko-KR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입력된 정보에 따라 지역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/</a:t>
            </a: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아파트 매물 정보를 지도에 표시</a:t>
            </a:r>
            <a:endParaRPr lang="en-US" altLang="ko-KR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800100" lvl="1" indent="-342900">
              <a:lnSpc>
                <a:spcPct val="150000"/>
              </a:lnSpc>
              <a:buAutoNum type="arabicParenR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매물 아이콘을 누르면 상세 매물 정보 화면에 내역 출력</a:t>
            </a:r>
            <a:endParaRPr lang="en-US" altLang="ko-KR" dirty="0" smtClean="0"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참고 화면 </a:t>
            </a:r>
            <a:r>
              <a:rPr lang="en-US" altLang="ko-KR" dirty="0" smtClean="0">
                <a:latin typeface="1훈떡볶이 R" panose="02020603020101020101" pitchFamily="18" charset="-127"/>
                <a:ea typeface="1훈떡볶이 R" panose="02020603020101020101" pitchFamily="18" charset="-127"/>
              </a:rPr>
              <a:t>: https://land.naver.com/, http://happyhouse.jaen.kr/index.do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94591" y="182880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accent2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지도 </a:t>
            </a:r>
            <a:r>
              <a:rPr lang="en-US" altLang="ko-KR" dirty="0" smtClean="0">
                <a:solidFill>
                  <a:schemeClr val="accent2"/>
                </a:solidFill>
                <a:latin typeface="1훈떡볶이 R" panose="02020603020101020101" pitchFamily="18" charset="-127"/>
                <a:ea typeface="1훈떡볶이 R" panose="02020603020101020101" pitchFamily="18" charset="-127"/>
              </a:rPr>
              <a:t>UI</a:t>
            </a:r>
            <a:endParaRPr lang="ko-KR" altLang="en-US" dirty="0">
              <a:solidFill>
                <a:schemeClr val="accent2"/>
              </a:solidFill>
              <a:latin typeface="1훈떡볶이 R" panose="02020603020101020101" pitchFamily="18" charset="-127"/>
              <a:ea typeface="1훈떡볶이 R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6" t="42074" r="25000" b="24000"/>
          <a:stretch/>
        </p:blipFill>
        <p:spPr>
          <a:xfrm>
            <a:off x="6265085" y="182880"/>
            <a:ext cx="2543550" cy="179222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479" y="2871500"/>
            <a:ext cx="4511042" cy="355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6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2020_COLOR">
      <a:dk1>
        <a:sysClr val="windowText" lastClr="000000"/>
      </a:dk1>
      <a:lt1>
        <a:sysClr val="window" lastClr="FFFFFF"/>
      </a:lt1>
      <a:dk2>
        <a:srgbClr val="0F4C81"/>
      </a:dk2>
      <a:lt2>
        <a:srgbClr val="798FA7"/>
      </a:lt2>
      <a:accent1>
        <a:srgbClr val="33558B"/>
      </a:accent1>
      <a:accent2>
        <a:srgbClr val="4EC4A4"/>
      </a:accent2>
      <a:accent3>
        <a:srgbClr val="9F9C9B"/>
      </a:accent3>
      <a:accent4>
        <a:srgbClr val="FEAF12"/>
      </a:accent4>
      <a:accent5>
        <a:srgbClr val="D13B3F"/>
      </a:accent5>
      <a:accent6>
        <a:srgbClr val="FC823E"/>
      </a:accent6>
      <a:hlink>
        <a:srgbClr val="565C46"/>
      </a:hlink>
      <a:folHlink>
        <a:srgbClr val="E9AC9D"/>
      </a:folHlink>
    </a:clrScheme>
    <a:fontScheme name="1훈떡볶이">
      <a:majorFont>
        <a:latin typeface="1훈떡볶이 R"/>
        <a:ea typeface="1훈떡볶이 R"/>
        <a:cs typeface=""/>
      </a:majorFont>
      <a:minorFont>
        <a:latin typeface="1훈떡볶이 R"/>
        <a:ea typeface="1훈떡볶이 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</TotalTime>
  <Words>474</Words>
  <Application>Microsoft Office PowerPoint</Application>
  <PresentationFormat>화면 슬라이드 쇼(4:3)</PresentationFormat>
  <Paragraphs>90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1훈떡볶이 R</vt:lpstr>
      <vt:lpstr>Arial</vt:lpstr>
      <vt:lpstr>Office 테마</vt:lpstr>
      <vt:lpstr>HAPPY HOUSE 화면 설계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HOUSE UI PLAN</dc:title>
  <dc:creator>Minjin Song</dc:creator>
  <cp:lastModifiedBy>이승현(창의IT융합공학과)</cp:lastModifiedBy>
  <cp:revision>44</cp:revision>
  <dcterms:created xsi:type="dcterms:W3CDTF">2020-09-27T05:50:02Z</dcterms:created>
  <dcterms:modified xsi:type="dcterms:W3CDTF">2020-11-19T08:23:21Z</dcterms:modified>
</cp:coreProperties>
</file>